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1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2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1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0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54DBA-6EA9-473F-8AFA-E2EE57AD80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5DEB-3B6A-432D-88E1-48E1025F9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29948" y="1721709"/>
            <a:ext cx="58571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</a:t>
            </a:r>
            <a:r>
              <a:rPr lang="en-US" sz="6000" b="1" dirty="0" smtClean="0">
                <a:solidFill>
                  <a:prstClr val="black"/>
                </a:solidFill>
                <a:latin typeface="Calibri Light" panose="020F0302020204030204"/>
              </a:rPr>
              <a:t>6.5  </a:t>
            </a: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 smtClean="0">
                <a:solidFill>
                  <a:prstClr val="black"/>
                </a:solidFill>
                <a:latin typeface="Calibri Light" panose="020F0302020204030204"/>
              </a:rPr>
              <a:t>Average Value of a Function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1" y="533400"/>
            <a:ext cx="8394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72136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40" y="3429000"/>
            <a:ext cx="29908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51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15" y="838200"/>
            <a:ext cx="72517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40" y="1676400"/>
            <a:ext cx="29908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07" y="4234802"/>
            <a:ext cx="48895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04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3279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762000"/>
            <a:ext cx="74041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02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2895600"/>
            <a:ext cx="7302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299085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29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914400"/>
            <a:ext cx="7137400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687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92" y="457200"/>
            <a:ext cx="72136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562600"/>
            <a:ext cx="71818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20" y="2286000"/>
            <a:ext cx="28448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97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42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 Lee</dc:creator>
  <cp:lastModifiedBy>Cary Lee</cp:lastModifiedBy>
  <cp:revision>6</cp:revision>
  <dcterms:created xsi:type="dcterms:W3CDTF">2019-06-18T17:39:44Z</dcterms:created>
  <dcterms:modified xsi:type="dcterms:W3CDTF">2019-06-18T19:06:20Z</dcterms:modified>
</cp:coreProperties>
</file>